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3" r:id="rId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0" autoAdjust="0"/>
    <p:restoredTop sz="92575" autoAdjust="0"/>
  </p:normalViewPr>
  <p:slideViewPr>
    <p:cSldViewPr>
      <p:cViewPr>
        <p:scale>
          <a:sx n="33" d="100"/>
          <a:sy n="33" d="100"/>
        </p:scale>
        <p:origin x="-4188" y="-201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1566E556-647C-4606-B917-4BE833F82A6F}" type="datetimeFigureOut">
              <a:rPr lang="zh-CN" altLang="en-US"/>
              <a:pPr>
                <a:defRPr/>
              </a:pPr>
              <a:t>2015/9/19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8D0BFE8-0B1B-48D1-8B44-AFF1466F2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88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0EDE9-A13C-4E07-A763-3CD3975EA13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016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91A64-7A68-42C4-BBBE-C88F97EBEA3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832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8AAD9-35A7-4049-B3CE-4C8F1F6888F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035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341F9-363D-4CCC-A894-3EFC418BDE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C1A76-1416-4F51-BFE8-3EFEA72C45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66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08230-EC27-4182-AA0E-0BEF236B54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39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2A10-BA26-49A6-833F-D17E577EAAC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995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F62EB-7571-47B7-9A23-AFE7FBE87A0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664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371F9-6259-4C5A-8F39-8E484037BD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5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63EB3-2EF3-430F-9F98-B950F9ACE42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538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6029F-3EA4-43BC-BB6E-31D302A8A6E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687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7F29AE7-4A67-4715-8AB2-F1F74229E86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TextBox 72"/>
          <p:cNvSpPr txBox="1">
            <a:spLocks noChangeArrowheads="1"/>
          </p:cNvSpPr>
          <p:nvPr/>
        </p:nvSpPr>
        <p:spPr bwMode="auto">
          <a:xfrm>
            <a:off x="-6640628" y="-5754558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8" name="TextBox 72"/>
          <p:cNvSpPr txBox="1">
            <a:spLocks noChangeArrowheads="1"/>
          </p:cNvSpPr>
          <p:nvPr/>
        </p:nvSpPr>
        <p:spPr bwMode="auto">
          <a:xfrm>
            <a:off x="4831738" y="-5754558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9" name="TextBox 72"/>
          <p:cNvSpPr txBox="1">
            <a:spLocks noChangeArrowheads="1"/>
          </p:cNvSpPr>
          <p:nvPr/>
        </p:nvSpPr>
        <p:spPr bwMode="auto">
          <a:xfrm>
            <a:off x="-992303" y="-5754558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2090" name="TextBox 72"/>
          <p:cNvSpPr txBox="1">
            <a:spLocks noChangeArrowheads="1"/>
          </p:cNvSpPr>
          <p:nvPr/>
        </p:nvSpPr>
        <p:spPr bwMode="auto">
          <a:xfrm>
            <a:off x="10332425" y="-5754558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2091" name="TextBox 72"/>
          <p:cNvSpPr txBox="1">
            <a:spLocks noChangeArrowheads="1"/>
          </p:cNvSpPr>
          <p:nvPr/>
        </p:nvSpPr>
        <p:spPr bwMode="auto">
          <a:xfrm>
            <a:off x="-3840278" y="-5754558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2092" name="TextBox 72"/>
          <p:cNvSpPr txBox="1">
            <a:spLocks noChangeArrowheads="1"/>
          </p:cNvSpPr>
          <p:nvPr/>
        </p:nvSpPr>
        <p:spPr bwMode="auto">
          <a:xfrm>
            <a:off x="7338400" y="-5754558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74" name="TextBox 72"/>
          <p:cNvSpPr txBox="1">
            <a:spLocks noChangeArrowheads="1"/>
          </p:cNvSpPr>
          <p:nvPr/>
        </p:nvSpPr>
        <p:spPr bwMode="auto">
          <a:xfrm>
            <a:off x="877052" y="-5754925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85" name="TextBox 72"/>
          <p:cNvSpPr txBox="1">
            <a:spLocks noChangeArrowheads="1"/>
          </p:cNvSpPr>
          <p:nvPr/>
        </p:nvSpPr>
        <p:spPr bwMode="auto">
          <a:xfrm>
            <a:off x="12345300" y="-5754925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2074" name="TextBox 72"/>
          <p:cNvSpPr txBox="1">
            <a:spLocks noChangeArrowheads="1"/>
          </p:cNvSpPr>
          <p:nvPr/>
        </p:nvSpPr>
        <p:spPr bwMode="auto">
          <a:xfrm>
            <a:off x="-4088209" y="-5139952"/>
            <a:ext cx="520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DSI-17 </a:t>
            </a:r>
            <a:r>
              <a:rPr lang="en-US" altLang="zh-CN" sz="5400" b="1" dirty="0"/>
              <a:t>Ex Vivo</a:t>
            </a:r>
          </a:p>
        </p:txBody>
      </p:sp>
      <p:sp>
        <p:nvSpPr>
          <p:cNvPr id="213" name="TextBox 72"/>
          <p:cNvSpPr txBox="1">
            <a:spLocks noChangeArrowheads="1"/>
          </p:cNvSpPr>
          <p:nvPr/>
        </p:nvSpPr>
        <p:spPr bwMode="auto">
          <a:xfrm>
            <a:off x="7289055" y="-5139952"/>
            <a:ext cx="520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DSI-15 </a:t>
            </a:r>
            <a:r>
              <a:rPr lang="en-US" altLang="zh-CN" sz="5400" b="1" dirty="0"/>
              <a:t>Ex Vivo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-1554278" y="-1409872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-1554278" y="1398416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 bwMode="auto">
          <a:xfrm>
            <a:off x="-1554278" y="-421815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 bwMode="auto">
          <a:xfrm>
            <a:off x="9881575" y="-1409872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 bwMode="auto">
          <a:xfrm>
            <a:off x="9881575" y="1398416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9881575" y="-4216572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75" name="TextBox 72"/>
          <p:cNvSpPr txBox="1">
            <a:spLocks noChangeArrowheads="1"/>
          </p:cNvSpPr>
          <p:nvPr/>
        </p:nvSpPr>
        <p:spPr bwMode="auto">
          <a:xfrm>
            <a:off x="-8195956" y="-3196279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</a:t>
            </a:r>
            <a:endParaRPr lang="zh-CN" altLang="en-US" sz="5400" b="1" dirty="0"/>
          </a:p>
        </p:txBody>
      </p:sp>
      <p:sp>
        <p:nvSpPr>
          <p:cNvPr id="2076" name="TextBox 72"/>
          <p:cNvSpPr txBox="1">
            <a:spLocks noChangeArrowheads="1"/>
          </p:cNvSpPr>
          <p:nvPr/>
        </p:nvSpPr>
        <p:spPr bwMode="auto">
          <a:xfrm>
            <a:off x="-8195956" y="-411804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</a:t>
            </a:r>
            <a:endParaRPr lang="zh-CN" altLang="en-US" sz="5400" b="1" dirty="0"/>
          </a:p>
        </p:txBody>
      </p:sp>
      <p:sp>
        <p:nvSpPr>
          <p:cNvPr id="2077" name="TextBox 72"/>
          <p:cNvSpPr txBox="1">
            <a:spLocks noChangeArrowheads="1"/>
          </p:cNvSpPr>
          <p:nvPr/>
        </p:nvSpPr>
        <p:spPr bwMode="auto">
          <a:xfrm>
            <a:off x="-8195956" y="2372671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iii</a:t>
            </a:r>
            <a:endParaRPr lang="zh-CN" altLang="en-US" sz="5400" b="1" dirty="0"/>
          </a:p>
        </p:txBody>
      </p:sp>
      <p:sp>
        <p:nvSpPr>
          <p:cNvPr id="2093" name="TextBox 72"/>
          <p:cNvSpPr txBox="1">
            <a:spLocks noChangeArrowheads="1"/>
          </p:cNvSpPr>
          <p:nvPr/>
        </p:nvSpPr>
        <p:spPr bwMode="auto">
          <a:xfrm rot="16200000">
            <a:off x="14632836" y="-3442123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Fully</a:t>
            </a:r>
            <a:endParaRPr lang="en-US" altLang="zh-CN" sz="4000" dirty="0"/>
          </a:p>
          <a:p>
            <a:pPr algn="ctr" eaLnBrk="1" hangingPunct="1"/>
            <a:r>
              <a:rPr lang="en-US" altLang="zh-CN" sz="4000" dirty="0" smtClean="0"/>
              <a:t>Sampled</a:t>
            </a:r>
            <a:endParaRPr lang="en-US" altLang="zh-CN" sz="4000" dirty="0"/>
          </a:p>
        </p:txBody>
      </p:sp>
      <p:sp>
        <p:nvSpPr>
          <p:cNvPr id="2094" name="TextBox 72"/>
          <p:cNvSpPr txBox="1">
            <a:spLocks noChangeArrowheads="1"/>
          </p:cNvSpPr>
          <p:nvPr/>
        </p:nvSpPr>
        <p:spPr bwMode="auto">
          <a:xfrm rot="16200000">
            <a:off x="14632836" y="-709884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×2 Down-Sampled</a:t>
            </a:r>
            <a:endParaRPr lang="en-US" altLang="zh-CN" sz="4000" dirty="0"/>
          </a:p>
        </p:txBody>
      </p:sp>
      <p:pic>
        <p:nvPicPr>
          <p:cNvPr id="2054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803" y="-4217422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746" y="-1409872"/>
            <a:ext cx="274308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803" y="1399153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155" y="-421742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098" y="-1409872"/>
            <a:ext cx="274308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155" y="139915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图片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463" y="-4217422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图片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4050" y="-1409135"/>
            <a:ext cx="2741612" cy="27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图片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463" y="1399153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图片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763" y="-4217422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图片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5351" y="-1408342"/>
            <a:ext cx="2740024" cy="273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图片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763" y="1399153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7" name="图片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-421815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8" name="图片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-140987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" name="图片 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139841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1" name="图片 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-421657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2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-140987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3" name="图片 1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139841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图片 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-421815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图片 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-140987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图片 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139841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图片 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-421815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-140987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图片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139841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" name="TextBox 72"/>
          <p:cNvSpPr txBox="1">
            <a:spLocks noChangeArrowheads="1"/>
          </p:cNvSpPr>
          <p:nvPr/>
        </p:nvSpPr>
        <p:spPr bwMode="auto">
          <a:xfrm rot="16200000">
            <a:off x="14632836" y="2022356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×3 Down-Sampled</a:t>
            </a:r>
            <a:endParaRPr lang="en-US" altLang="zh-CN" sz="4000" dirty="0"/>
          </a:p>
        </p:txBody>
      </p:sp>
      <p:sp>
        <p:nvSpPr>
          <p:cNvPr id="2086" name="TextBox 72"/>
          <p:cNvSpPr txBox="1">
            <a:spLocks noChangeArrowheads="1"/>
          </p:cNvSpPr>
          <p:nvPr/>
        </p:nvSpPr>
        <p:spPr bwMode="auto">
          <a:xfrm>
            <a:off x="1577276" y="-6652120"/>
            <a:ext cx="4911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Single Fiber</a:t>
            </a:r>
            <a:endParaRPr lang="zh-CN" altLang="en-US" sz="6000" b="1" dirty="0"/>
          </a:p>
        </p:txBody>
      </p:sp>
      <p:sp>
        <p:nvSpPr>
          <p:cNvPr id="305" name="TextBox 72"/>
          <p:cNvSpPr txBox="1">
            <a:spLocks noChangeArrowheads="1"/>
          </p:cNvSpPr>
          <p:nvPr/>
        </p:nvSpPr>
        <p:spPr bwMode="auto">
          <a:xfrm>
            <a:off x="-4088209" y="4149080"/>
            <a:ext cx="520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 </a:t>
            </a:r>
            <a:r>
              <a:rPr lang="en-US" altLang="zh-CN" sz="5400" b="1" dirty="0"/>
              <a:t>Ex Vivo</a:t>
            </a:r>
          </a:p>
        </p:txBody>
      </p:sp>
      <p:sp>
        <p:nvSpPr>
          <p:cNvPr id="306" name="TextBox 72"/>
          <p:cNvSpPr txBox="1">
            <a:spLocks noChangeArrowheads="1"/>
          </p:cNvSpPr>
          <p:nvPr/>
        </p:nvSpPr>
        <p:spPr bwMode="auto">
          <a:xfrm>
            <a:off x="5691370" y="4149080"/>
            <a:ext cx="83317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DSI-11-Gmax225 In </a:t>
            </a:r>
            <a:r>
              <a:rPr lang="en-US" altLang="zh-CN" sz="5400" b="1" dirty="0"/>
              <a:t>Vivo</a:t>
            </a:r>
          </a:p>
        </p:txBody>
      </p:sp>
      <p:sp>
        <p:nvSpPr>
          <p:cNvPr id="307" name="矩形 306"/>
          <p:cNvSpPr/>
          <p:nvPr/>
        </p:nvSpPr>
        <p:spPr bwMode="auto">
          <a:xfrm>
            <a:off x="-1554278" y="787916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8" name="矩形 307"/>
          <p:cNvSpPr/>
          <p:nvPr/>
        </p:nvSpPr>
        <p:spPr bwMode="auto">
          <a:xfrm>
            <a:off x="-1554278" y="10687448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9" name="矩形 308"/>
          <p:cNvSpPr/>
          <p:nvPr/>
        </p:nvSpPr>
        <p:spPr bwMode="auto">
          <a:xfrm>
            <a:off x="-1554278" y="507087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0" name="矩形 309"/>
          <p:cNvSpPr/>
          <p:nvPr/>
        </p:nvSpPr>
        <p:spPr bwMode="auto">
          <a:xfrm>
            <a:off x="9881575" y="787916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1" name="矩形 310"/>
          <p:cNvSpPr/>
          <p:nvPr/>
        </p:nvSpPr>
        <p:spPr bwMode="auto">
          <a:xfrm>
            <a:off x="9881575" y="10687448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2" name="矩形 311"/>
          <p:cNvSpPr/>
          <p:nvPr/>
        </p:nvSpPr>
        <p:spPr bwMode="auto">
          <a:xfrm>
            <a:off x="9881575" y="5072460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3" name="TextBox 72"/>
          <p:cNvSpPr txBox="1">
            <a:spLocks noChangeArrowheads="1"/>
          </p:cNvSpPr>
          <p:nvPr/>
        </p:nvSpPr>
        <p:spPr bwMode="auto">
          <a:xfrm>
            <a:off x="-8195956" y="609275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iv</a:t>
            </a:r>
            <a:endParaRPr lang="zh-CN" altLang="en-US" sz="5400" b="1" dirty="0"/>
          </a:p>
        </p:txBody>
      </p:sp>
      <p:sp>
        <p:nvSpPr>
          <p:cNvPr id="314" name="TextBox 72"/>
          <p:cNvSpPr txBox="1">
            <a:spLocks noChangeArrowheads="1"/>
          </p:cNvSpPr>
          <p:nvPr/>
        </p:nvSpPr>
        <p:spPr bwMode="auto">
          <a:xfrm>
            <a:off x="-8195956" y="8877228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</a:t>
            </a:r>
            <a:endParaRPr lang="zh-CN" altLang="en-US" sz="5400" b="1" dirty="0"/>
          </a:p>
        </p:txBody>
      </p:sp>
      <p:sp>
        <p:nvSpPr>
          <p:cNvPr id="315" name="TextBox 72"/>
          <p:cNvSpPr txBox="1">
            <a:spLocks noChangeArrowheads="1"/>
          </p:cNvSpPr>
          <p:nvPr/>
        </p:nvSpPr>
        <p:spPr bwMode="auto">
          <a:xfrm>
            <a:off x="-8195956" y="1166170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v</a:t>
            </a:r>
            <a:r>
              <a:rPr lang="en-US" altLang="zh-CN" sz="5400" b="1" dirty="0" smtClean="0"/>
              <a:t>i</a:t>
            </a:r>
            <a:endParaRPr lang="zh-CN" altLang="en-US" sz="5400" b="1" dirty="0"/>
          </a:p>
        </p:txBody>
      </p:sp>
      <p:sp>
        <p:nvSpPr>
          <p:cNvPr id="316" name="TextBox 72"/>
          <p:cNvSpPr txBox="1">
            <a:spLocks noChangeArrowheads="1"/>
          </p:cNvSpPr>
          <p:nvPr/>
        </p:nvSpPr>
        <p:spPr bwMode="auto">
          <a:xfrm rot="16200000">
            <a:off x="14632836" y="5846909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Fully</a:t>
            </a:r>
            <a:endParaRPr lang="en-US" altLang="zh-CN" sz="4000" dirty="0"/>
          </a:p>
          <a:p>
            <a:pPr algn="ctr" eaLnBrk="1" hangingPunct="1"/>
            <a:r>
              <a:rPr lang="en-US" altLang="zh-CN" sz="4000" dirty="0" smtClean="0"/>
              <a:t>Sampled</a:t>
            </a:r>
            <a:endParaRPr lang="en-US" altLang="zh-CN" sz="4000" dirty="0"/>
          </a:p>
        </p:txBody>
      </p:sp>
      <p:sp>
        <p:nvSpPr>
          <p:cNvPr id="317" name="TextBox 72"/>
          <p:cNvSpPr txBox="1">
            <a:spLocks noChangeArrowheads="1"/>
          </p:cNvSpPr>
          <p:nvPr/>
        </p:nvSpPr>
        <p:spPr bwMode="auto">
          <a:xfrm rot="16200000">
            <a:off x="14632836" y="8579148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×2 Down-Sampled</a:t>
            </a:r>
            <a:endParaRPr lang="en-US" altLang="zh-CN" sz="4000" dirty="0"/>
          </a:p>
        </p:txBody>
      </p:sp>
      <p:pic>
        <p:nvPicPr>
          <p:cNvPr id="318" name="图片 1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803" y="5071610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9" name="图片 1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746" y="7879160"/>
            <a:ext cx="274308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0" name="图片 16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7151803" y="10688185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1" name="图片 13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155" y="507161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2" name="图片 1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098" y="7879160"/>
            <a:ext cx="2743085" cy="274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3" name="图片 17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4349155" y="10688185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4" name="图片 25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463" y="5071610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5" name="图片 2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4050" y="7879897"/>
            <a:ext cx="2741612" cy="274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6" name="图片 29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82463" y="10688185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" name="图片 2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763" y="5071610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" name="图片 28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5351" y="7880690"/>
            <a:ext cx="2740024" cy="2738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9" name="图片 3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83763" y="10688185"/>
            <a:ext cx="2743199" cy="274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0" name="图片 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507087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1" name="图片 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787916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2" name="图片 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546506" y="1068744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3" name="图片 8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507246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4" name="图片 9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787916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5" name="图片 1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85063" y="1068744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6" name="图片 1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507087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" name="图片 2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787916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" name="图片 3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6142" y="1068744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9" name="图片 1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507087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0" name="图片 2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787916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1" name="图片 3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86364" y="1068744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2" name="TextBox 72"/>
          <p:cNvSpPr txBox="1">
            <a:spLocks noChangeArrowheads="1"/>
          </p:cNvSpPr>
          <p:nvPr/>
        </p:nvSpPr>
        <p:spPr bwMode="auto">
          <a:xfrm rot="16200000">
            <a:off x="14632836" y="11311388"/>
            <a:ext cx="2847975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 dirty="0" smtClean="0"/>
              <a:t>×3 Down-Sampled</a:t>
            </a:r>
            <a:endParaRPr lang="en-US" altLang="zh-CN" sz="4000" dirty="0"/>
          </a:p>
        </p:txBody>
      </p:sp>
      <p:grpSp>
        <p:nvGrpSpPr>
          <p:cNvPr id="8" name="组合 7"/>
          <p:cNvGrpSpPr/>
          <p:nvPr/>
        </p:nvGrpSpPr>
        <p:grpSpPr>
          <a:xfrm>
            <a:off x="-6373862" y="13294096"/>
            <a:ext cx="20954974" cy="831850"/>
            <a:chOff x="-6445870" y="13294096"/>
            <a:chExt cx="20954974" cy="831850"/>
          </a:xfrm>
        </p:grpSpPr>
        <p:sp>
          <p:nvSpPr>
            <p:cNvPr id="343" name="TextBox 72"/>
            <p:cNvSpPr txBox="1">
              <a:spLocks noChangeArrowheads="1"/>
            </p:cNvSpPr>
            <p:nvPr/>
          </p:nvSpPr>
          <p:spPr bwMode="auto">
            <a:xfrm>
              <a:off x="-6445870" y="13294096"/>
              <a:ext cx="1116012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/>
                <a:t>a</a:t>
              </a:r>
              <a:endParaRPr lang="zh-CN" altLang="en-US" sz="4800" b="1"/>
            </a:p>
          </p:txBody>
        </p:sp>
        <p:sp>
          <p:nvSpPr>
            <p:cNvPr id="344" name="TextBox 72"/>
            <p:cNvSpPr txBox="1">
              <a:spLocks noChangeArrowheads="1"/>
            </p:cNvSpPr>
            <p:nvPr/>
          </p:nvSpPr>
          <p:spPr bwMode="auto">
            <a:xfrm>
              <a:off x="-3389932" y="13294096"/>
              <a:ext cx="1116012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/>
                <a:t>b</a:t>
              </a:r>
              <a:endParaRPr lang="zh-CN" altLang="en-US" sz="4800" b="1"/>
            </a:p>
          </p:txBody>
        </p:sp>
        <p:sp>
          <p:nvSpPr>
            <p:cNvPr id="345" name="TextBox 72"/>
            <p:cNvSpPr txBox="1">
              <a:spLocks noChangeArrowheads="1"/>
            </p:cNvSpPr>
            <p:nvPr/>
          </p:nvSpPr>
          <p:spPr bwMode="auto">
            <a:xfrm>
              <a:off x="-797545" y="13294096"/>
              <a:ext cx="1116013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/>
                <a:t>c</a:t>
              </a:r>
              <a:endParaRPr lang="zh-CN" altLang="en-US" sz="4800" b="1"/>
            </a:p>
          </p:txBody>
        </p:sp>
        <p:sp>
          <p:nvSpPr>
            <p:cNvPr id="346" name="TextBox 72"/>
            <p:cNvSpPr txBox="1">
              <a:spLocks noChangeArrowheads="1"/>
            </p:cNvSpPr>
            <p:nvPr/>
          </p:nvSpPr>
          <p:spPr bwMode="auto">
            <a:xfrm>
              <a:off x="5026496" y="13294096"/>
              <a:ext cx="1117600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 smtClean="0"/>
                <a:t>e</a:t>
              </a:r>
              <a:endParaRPr lang="zh-CN" altLang="en-US" sz="4800" b="1" dirty="0"/>
            </a:p>
          </p:txBody>
        </p:sp>
        <p:sp>
          <p:nvSpPr>
            <p:cNvPr id="347" name="TextBox 72"/>
            <p:cNvSpPr txBox="1">
              <a:spLocks noChangeArrowheads="1"/>
            </p:cNvSpPr>
            <p:nvPr/>
          </p:nvSpPr>
          <p:spPr bwMode="auto">
            <a:xfrm>
              <a:off x="7788746" y="13294096"/>
              <a:ext cx="1116012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 smtClean="0"/>
                <a:t>f</a:t>
              </a:r>
              <a:endParaRPr lang="zh-CN" altLang="en-US" sz="4800" b="1" dirty="0"/>
            </a:p>
          </p:txBody>
        </p:sp>
        <p:sp>
          <p:nvSpPr>
            <p:cNvPr id="348" name="TextBox 72"/>
            <p:cNvSpPr txBox="1">
              <a:spLocks noChangeArrowheads="1"/>
            </p:cNvSpPr>
            <p:nvPr/>
          </p:nvSpPr>
          <p:spPr bwMode="auto">
            <a:xfrm>
              <a:off x="10527183" y="13294096"/>
              <a:ext cx="1116013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 smtClean="0"/>
                <a:t>g</a:t>
              </a:r>
              <a:endParaRPr lang="zh-CN" altLang="en-US" sz="4800" b="1" dirty="0"/>
            </a:p>
          </p:txBody>
        </p:sp>
        <p:sp>
          <p:nvSpPr>
            <p:cNvPr id="349" name="TextBox 72"/>
            <p:cNvSpPr txBox="1">
              <a:spLocks noChangeArrowheads="1"/>
            </p:cNvSpPr>
            <p:nvPr/>
          </p:nvSpPr>
          <p:spPr bwMode="auto">
            <a:xfrm>
              <a:off x="1962075" y="13294096"/>
              <a:ext cx="1117600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/>
                <a:t>d</a:t>
              </a:r>
              <a:endParaRPr lang="zh-CN" altLang="en-US" sz="4800" b="1" dirty="0"/>
            </a:p>
          </p:txBody>
        </p:sp>
        <p:sp>
          <p:nvSpPr>
            <p:cNvPr id="350" name="TextBox 72"/>
            <p:cNvSpPr txBox="1">
              <a:spLocks noChangeArrowheads="1"/>
            </p:cNvSpPr>
            <p:nvPr/>
          </p:nvSpPr>
          <p:spPr bwMode="auto">
            <a:xfrm>
              <a:off x="13393091" y="13294096"/>
              <a:ext cx="1116013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b="1" dirty="0" smtClean="0"/>
                <a:t>h</a:t>
              </a:r>
              <a:endParaRPr lang="zh-CN" altLang="en-US" sz="4800" b="1" dirty="0"/>
            </a:p>
          </p:txBody>
        </p:sp>
      </p:grpSp>
      <p:pic>
        <p:nvPicPr>
          <p:cNvPr id="97" name="图片 96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5624" y="-5184203"/>
            <a:ext cx="1067632" cy="1137071"/>
          </a:xfrm>
          <a:prstGeom prst="rect">
            <a:avLst/>
          </a:prstGeom>
        </p:spPr>
      </p:pic>
      <p:sp>
        <p:nvSpPr>
          <p:cNvPr id="98" name="右箭头 97"/>
          <p:cNvSpPr/>
          <p:nvPr/>
        </p:nvSpPr>
        <p:spPr bwMode="auto">
          <a:xfrm rot="18000000" flipH="1">
            <a:off x="-5313012" y="11387758"/>
            <a:ext cx="628650" cy="41751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9" name="右箭头 98"/>
          <p:cNvSpPr/>
          <p:nvPr/>
        </p:nvSpPr>
        <p:spPr bwMode="auto">
          <a:xfrm rot="18000000" flipH="1">
            <a:off x="6107794" y="11268587"/>
            <a:ext cx="628650" cy="41751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0" name="右箭头 99"/>
          <p:cNvSpPr/>
          <p:nvPr/>
        </p:nvSpPr>
        <p:spPr bwMode="auto">
          <a:xfrm rot="18000000" flipH="1">
            <a:off x="6329391" y="8284097"/>
            <a:ext cx="628650" cy="417513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2497</TotalTime>
  <Pages>0</Pages>
  <Words>58</Words>
  <Characters>0</Characters>
  <Application>Microsoft Office PowerPoint</Application>
  <DocSecurity>0</DocSecurity>
  <PresentationFormat>全屏显示(4:3)</PresentationFormat>
  <Lines>0</Lines>
  <Paragraphs>35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默认设计模板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Seven</dc:creator>
  <cp:lastModifiedBy>Administrator</cp:lastModifiedBy>
  <cp:revision>194</cp:revision>
  <dcterms:created xsi:type="dcterms:W3CDTF">2012-06-06T01:30:27Z</dcterms:created>
  <dcterms:modified xsi:type="dcterms:W3CDTF">2015-09-19T19:00:47Z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